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5"/>
  </p:notesMasterIdLst>
  <p:handoutMasterIdLst>
    <p:handoutMasterId r:id="rId56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401" r:id="rId52"/>
    <p:sldId id="405" r:id="rId53"/>
    <p:sldId id="49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91" d="100"/>
          <a:sy n="91" d="100"/>
        </p:scale>
        <p:origin x="168" y="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20.5.2020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1404028-078F-440D-8A09-806A8F2E93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698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4F12D2D-867E-4FCA-85A8-A0D9DDD2FB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483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2DC0A45-7701-4C2B-B5E5-2D7A3BC827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3224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07A65D9-83ED-4404-B50E-8D5755FF77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423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Unit Testing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Setup and First Test</a:t>
            </a:r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Unit Testing?</a:t>
            </a:r>
          </a:p>
          <a:p>
            <a:r>
              <a:rPr lang="en-GB" dirty="0"/>
              <a:t>Unit Testing Basics</a:t>
            </a:r>
          </a:p>
          <a:p>
            <a:pPr lvl="1"/>
            <a:r>
              <a:rPr lang="en-GB" dirty="0"/>
              <a:t>3A Pattern</a:t>
            </a:r>
          </a:p>
          <a:p>
            <a:pPr lvl="1"/>
            <a:r>
              <a:rPr lang="en-GB" dirty="0"/>
              <a:t>Good Practices</a:t>
            </a:r>
          </a:p>
          <a:p>
            <a:r>
              <a:rPr lang="en-GB" dirty="0"/>
              <a:t>Unit Testing Frameworks – </a:t>
            </a:r>
            <a:r>
              <a:rPr lang="en-GB" dirty="0" err="1"/>
              <a:t>NUnit</a:t>
            </a:r>
            <a:endParaRPr lang="en-GB" dirty="0"/>
          </a:p>
          <a:p>
            <a:r>
              <a:rPr lang="en-GB" dirty="0"/>
              <a:t>Mocking and Mock Objects</a:t>
            </a:r>
          </a:p>
          <a:p>
            <a:endParaRPr lang="en-US" noProof="1"/>
          </a:p>
          <a:p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dirty="0" err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Write Good Tests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3" y="1378547"/>
            <a:ext cx="3220916" cy="254452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C410B1-345A-46C7-8875-06AB8D4E836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Isolating Behaviors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91EE5A5-FBD7-4AA6-B0C5-8324D0B9432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2292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(1)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42335" y="2426873"/>
            <a:ext cx="9384236" cy="38999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444080" y="3528855"/>
            <a:ext cx="2590800" cy="842377"/>
          </a:xfrm>
          <a:prstGeom prst="wedgeRoundRectCallout">
            <a:avLst>
              <a:gd name="adj1" fmla="val -56923"/>
              <a:gd name="adj2" fmla="val 419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400" b="1" dirty="0">
                <a:solidFill>
                  <a:srgbClr val="FFFFFF"/>
                </a:solidFill>
              </a:rPr>
              <a:t> on </a:t>
            </a:r>
            <a:r>
              <a:rPr lang="en-US" sz="2400" b="1" noProof="1">
                <a:solidFill>
                  <a:srgbClr val="FFFFFF"/>
                </a:solidFill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39244" y="2082811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Concrete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B83B4C56-AC65-4F71-89A0-87700DC92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92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295400" y="3200400"/>
            <a:ext cx="3962400" cy="1550102"/>
          </a:xfrm>
          <a:prstGeom prst="roundRect">
            <a:avLst>
              <a:gd name="adj" fmla="val 6965"/>
            </a:avLst>
          </a:prstGeom>
          <a:solidFill>
            <a:schemeClr val="tx1">
              <a:lumMod val="40000"/>
              <a:lumOff val="60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Bank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852899" y="3912778"/>
            <a:ext cx="3053874" cy="575826"/>
          </a:xfrm>
          <a:prstGeom prst="roundRect">
            <a:avLst>
              <a:gd name="adj" fmla="val 6965"/>
            </a:avLst>
          </a:prstGeom>
          <a:solidFill>
            <a:schemeClr val="accent6">
              <a:lumMod val="75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AccountManager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5859878" y="3917007"/>
            <a:ext cx="633909" cy="37978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9871168" y="218359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Interface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025443" y="2503210"/>
            <a:ext cx="2708787" cy="593954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inherits bugs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08B34-26A3-48BD-ADA1-D4C30AF4E1F0}"/>
              </a:ext>
            </a:extLst>
          </p:cNvPr>
          <p:cNvGrpSpPr/>
          <p:nvPr/>
        </p:nvGrpSpPr>
        <p:grpSpPr>
          <a:xfrm>
            <a:off x="6934202" y="2831580"/>
            <a:ext cx="4509114" cy="2550637"/>
            <a:chOff x="6546545" y="2814777"/>
            <a:chExt cx="4509114" cy="255063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6934202" y="4750502"/>
              <a:ext cx="3733800" cy="614912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546545" y="2814777"/>
              <a:ext cx="4509114" cy="1069971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AccountManager</a:t>
              </a:r>
            </a:p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+Account 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GetAccount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9778" y="4020499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7F54C32C-0BBE-4B23-A266-860A3707735D}"/>
                </a:ext>
              </a:extLst>
            </p:cNvPr>
            <p:cNvSpPr/>
            <p:nvPr/>
          </p:nvSpPr>
          <p:spPr bwMode="auto">
            <a:xfrm>
              <a:off x="8632427" y="4019573"/>
              <a:ext cx="337351" cy="523220"/>
            </a:xfrm>
            <a:prstGeom prst="up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Slide Number">
            <a:extLst>
              <a:ext uri="{FF2B5EF4-FFF2-40B4-BE49-F238E27FC236}">
                <a16:creationId xmlns:a16="http://schemas.microsoft.com/office/drawing/2014/main" id="{4EF1422D-217F-4431-A0E9-475389FD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12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848" y="1806592"/>
            <a:ext cx="7967168" cy="46100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IAccountManager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527874" y="5697219"/>
            <a:ext cx="2564110" cy="707983"/>
          </a:xfrm>
          <a:prstGeom prst="wedgeRoundRectCallout">
            <a:avLst>
              <a:gd name="adj1" fmla="val -54166"/>
              <a:gd name="adj2" fmla="val -511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Injecting dependencies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796432" y="3213257"/>
            <a:ext cx="3065755" cy="747251"/>
          </a:xfrm>
          <a:prstGeom prst="wedgeRoundRectCallout">
            <a:avLst>
              <a:gd name="adj1" fmla="val -56039"/>
              <a:gd name="adj2" fmla="val 421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Independent from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1DA31BC-6BA7-4104-8735-FEC5AFA3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2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r>
              <a:rPr lang="en-US" dirty="0"/>
              <a:t>You need to: </a:t>
            </a:r>
          </a:p>
          <a:p>
            <a:pPr lvl="1"/>
            <a:r>
              <a:rPr lang="en-US" dirty="0"/>
              <a:t>Make </a:t>
            </a:r>
            <a:r>
              <a:rPr lang="en-US" b="1" dirty="0">
                <a:solidFill>
                  <a:schemeClr val="bg1"/>
                </a:solidFill>
              </a:rPr>
              <a:t>Hero</a:t>
            </a:r>
            <a:r>
              <a:rPr lang="en-US" dirty="0"/>
              <a:t> class </a:t>
            </a:r>
            <a:r>
              <a:rPr lang="en-US" b="1" dirty="0">
                <a:solidFill>
                  <a:schemeClr val="bg1"/>
                </a:solidFill>
              </a:rPr>
              <a:t>testable</a:t>
            </a:r>
            <a:r>
              <a:rPr lang="en-US" dirty="0"/>
              <a:t> (use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Injection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Introduce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for Axe and Dummy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IWeapon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ITarget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test using a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Weapon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C2804C-84B8-4ECD-BA0F-B3F6695BF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7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788060" y="3755374"/>
            <a:ext cx="6367940" cy="29001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61829" y="1232310"/>
            <a:ext cx="6367940" cy="24314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E011250E-2DEE-4E1E-BA4A-E1B338F92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29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219200" y="4480415"/>
            <a:ext cx="9753600" cy="16935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Axe :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00444"/>
            <a:ext cx="9753600" cy="24313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15FCD29-EA80-4162-9579-9763DE9C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2317043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Dependency Injection through the constructor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D0B3F0A-CC61-4EE5-AC82-DA1419727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9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000" y="2214000"/>
            <a:ext cx="10093654" cy="3269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class FakeTarget :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void TakeAttack(int attackPoints)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GiveExperience()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20;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bool IsDead()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true;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Implement FakeWeapon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C8A932-1318-4610-8B2A-17E75AD99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60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64" y="1674000"/>
            <a:ext cx="11126066" cy="44271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private const string HeroName = "Pesho";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FakeTarget();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FakeWeapon();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 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65C0BB0-7552-4F0E-98EB-A97D32F89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27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5258" y="1929864"/>
            <a:ext cx="10840496" cy="46451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Database db = new BankDatabase()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Too many methods…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66000" y="36990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Not suitable for big interfaces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DD1AD36-3A35-40F8-AF09-D03F108F0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3702</TotalTime>
  <Words>2669</Words>
  <Application>Microsoft Office PowerPoint</Application>
  <PresentationFormat>Widescreen</PresentationFormat>
  <Paragraphs>554</Paragraphs>
  <Slides>53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Isolating Behaviors</vt:lpstr>
      <vt:lpstr>Coupling and Testing (1)</vt:lpstr>
      <vt:lpstr>Coupling and Testing (2)</vt:lpstr>
      <vt:lpstr>Dependency Injection</vt:lpstr>
      <vt:lpstr>Problem: Fake Axe and Dummy</vt:lpstr>
      <vt:lpstr>Solution: Fake Axe and Dummy (1)</vt:lpstr>
      <vt:lpstr>Solution: Fake Axe and Dummy (2)</vt:lpstr>
      <vt:lpstr>Solution: Fake Axe and Dummy (3)</vt:lpstr>
      <vt:lpstr>Solution: Fake Axe and Dummy (4)</vt:lpstr>
      <vt:lpstr>Fake Implementations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Back-End - Intro to NodeJS</dc:title>
  <dc:subject>Intro to NodeJS</dc:subject>
  <dc:creator>Software University</dc:creator>
  <cp:keywords>Node.js; ExpressJS; JS; Back-End;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ivet atanasova</cp:lastModifiedBy>
  <cp:revision>10</cp:revision>
  <dcterms:created xsi:type="dcterms:W3CDTF">2018-05-23T13:08:44Z</dcterms:created>
  <dcterms:modified xsi:type="dcterms:W3CDTF">2020-05-20T13:23:32Z</dcterms:modified>
  <cp:category>programming;education;software engineering;software development</cp:category>
</cp:coreProperties>
</file>